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96" r:id="rId3"/>
    <p:sldId id="500" r:id="rId4"/>
    <p:sldId id="499" r:id="rId5"/>
    <p:sldId id="501" r:id="rId6"/>
    <p:sldId id="498" r:id="rId7"/>
    <p:sldId id="497" r:id="rId8"/>
    <p:sldId id="496" r:id="rId9"/>
    <p:sldId id="495" r:id="rId10"/>
    <p:sldId id="494" r:id="rId11"/>
    <p:sldId id="493" r:id="rId12"/>
    <p:sldId id="492" r:id="rId13"/>
    <p:sldId id="491" r:id="rId14"/>
    <p:sldId id="490" r:id="rId15"/>
    <p:sldId id="488" r:id="rId16"/>
    <p:sldId id="504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BEF2AC"/>
    <a:srgbClr val="FF0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5" autoAdjust="0"/>
    <p:restoredTop sz="86341" autoAdjust="0"/>
  </p:normalViewPr>
  <p:slideViewPr>
    <p:cSldViewPr>
      <p:cViewPr varScale="1">
        <p:scale>
          <a:sx n="65" d="100"/>
          <a:sy n="65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5AF6-8F35-4173-9979-FAB8DE00B5E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FDA5-80EB-48C6-87C1-FCB7604408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00DE5-1F91-4046-B3AB-52EF788F0E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6973-9AC3-4D48-A6D9-9CC4AF7553E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2ABC-889A-4C1E-BAD2-2B350FDDC4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3C25-42F5-40CC-98EC-AA1EC546399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ED2B-718A-47A4-9379-98A23D9FDBD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A5E1A-7304-4267-A40B-CC14D62CE8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2753-07A3-4985-AFC3-A3B4657F52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243B-1393-4776-B90B-D8C864E472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DFB5-48D6-4C46-92BB-8DCAA3ED98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F8860D11-6813-4C15-A534-7BBFAF2BA12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media.unisal.i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adragoljevar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3" name="Rectangle 15"/>
          <p:cNvSpPr>
            <a:spLocks noRot="1" noChangeArrowheads="1"/>
          </p:cNvSpPr>
          <p:nvPr/>
        </p:nvSpPr>
        <p:spPr bwMode="auto">
          <a:xfrm>
            <a:off x="5500688" y="188913"/>
            <a:ext cx="3643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XVII</a:t>
            </a:r>
            <a:r>
              <a:rPr lang="hr-HR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.</a:t>
            </a:r>
            <a:r>
              <a:rPr lang="es-ES_tradnl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NEDJELJA</a:t>
            </a:r>
            <a:r>
              <a:rPr lang="es-ES_tradnl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KROZ  GODINU</a:t>
            </a:r>
            <a:r>
              <a:rPr lang="es-ES_tradnl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es-ES_tradnl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C</a:t>
            </a:r>
            <a:endParaRPr lang="it-IT" sz="4800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tencil" pitchFamily="82" charset="0"/>
            </a:endParaRP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5572125" y="5157788"/>
            <a:ext cx="357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</a:t>
            </a:r>
            <a:r>
              <a:rPr lang="hr-HR" sz="3600" dirty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</a:t>
            </a:r>
            <a:r>
              <a:rPr lang="it-IT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it-IT" sz="3600" dirty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11,1-13</a:t>
            </a:r>
            <a:endParaRPr lang="it-IT" sz="3600" dirty="0">
              <a:solidFill>
                <a:srgbClr val="66FF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magine 3" descr="Logo graffa 1 filo, avor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949950"/>
            <a:ext cx="3857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  <p:sndAc>
      <p:stSnd>
        <p:snd r:embed="rId2" name="214 (16)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5148263" y="1989138"/>
            <a:ext cx="3851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A onaj mu iznutra odgovori: ’Ne dosađuj mi! Vrata su već zatvorena, a dječica sa mnom u postelji.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1267" name="Picture 7" descr="Copia di IMG_0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87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5724525" y="290513"/>
            <a:ext cx="291623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Ne mogu ustati da ti </a:t>
            </a:r>
            <a:r>
              <a:rPr lang="hr-HR" sz="3200" dirty="0" err="1"/>
              <a:t>dadnem..</a:t>
            </a:r>
            <a:r>
              <a:rPr lang="hr-HR" sz="3200" dirty="0"/>
              <a:t>.’ Kažem vam: ako i ne ustane da mu dadne zato što mu je prijatelj, ustat će i dati mu što god treba zbog njegove bezočnosti.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2291" name="Picture 7" descr="Copia di IMG_0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6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611188" y="3141663"/>
            <a:ext cx="31686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3200" dirty="0"/>
              <a:t>I ja vama kažem: Ištite i dat će vam se! Tražite i naći ćete! Kucajte i otvorit će vam se!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25" y="0"/>
            <a:ext cx="518477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827088" y="3573463"/>
            <a:ext cx="3276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3200" dirty="0"/>
              <a:t>Doista, tko god ište, prima; i tko traži, nalazi; i onomu tko kuca, otvorit će se.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4339" name="Picture 4" descr="File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0"/>
            <a:ext cx="4579937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0" y="479583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/>
              <a:t>A koji je to otac među vama: kad ga sin zaište ribu, zar će mu mjesto ribe zmiju dati? Ili kad zaište jaje, zar će mu dati štipavca?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6715125" cy="431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0" y="4652963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atin typeface="Arial" charset="0"/>
              </a:rPr>
              <a:t> </a:t>
            </a:r>
            <a:r>
              <a:rPr lang="hr-HR" sz="3200" dirty="0"/>
              <a:t>Ako dakle vi, iako zli, znate dobrim </a:t>
            </a:r>
            <a:r>
              <a:rPr lang="hr-HR" sz="3200" dirty="0" err="1"/>
              <a:t>darima</a:t>
            </a:r>
            <a:r>
              <a:rPr lang="hr-HR" sz="3200" dirty="0"/>
              <a:t> darivati djecu svoju, koliko li će više Otac s neba obdariti Duhom Svetim one koji ga zaištu!«</a:t>
            </a:r>
            <a:br>
              <a:rPr lang="hr-HR" sz="3200" dirty="0"/>
            </a:b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8288"/>
            <a:ext cx="6553200" cy="427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5572125" y="5084763"/>
            <a:ext cx="357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</a:t>
            </a:r>
            <a:r>
              <a:rPr lang="hr-HR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</a:t>
            </a:r>
            <a:r>
              <a:rPr lang="it-IT" sz="36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it-IT" sz="3600" dirty="0">
                <a:solidFill>
                  <a:srgbClr val="3399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11,1-13</a:t>
            </a:r>
            <a:endParaRPr lang="it-IT" sz="3600" dirty="0">
              <a:solidFill>
                <a:srgbClr val="66FF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5" descr="C:\Documents and Settings\Adriano Alessi\Documenti\Web\Files di transizione\06Lit38_file\slide0221_image03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5661248"/>
            <a:ext cx="35718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5715008" y="642918"/>
            <a:ext cx="33575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XVII</a:t>
            </a: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.</a:t>
            </a:r>
            <a:r>
              <a:rPr lang="es-ES_tradnl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NEDJELJA</a:t>
            </a:r>
            <a:r>
              <a:rPr lang="es-ES_tradnl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KROZ  GODINU</a:t>
            </a:r>
            <a:r>
              <a:rPr lang="es-ES_tradnl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r>
              <a:rPr lang="hr-HR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 </a:t>
            </a:r>
            <a:endParaRPr lang="hr-HR" dirty="0" smtClean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tencil" pitchFamily="82" charset="0"/>
            </a:endParaRPr>
          </a:p>
          <a:p>
            <a:pPr algn="ctr">
              <a:defRPr/>
            </a:pPr>
            <a:r>
              <a:rPr lang="es-ES_tradn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tencil" pitchFamily="82" charset="0"/>
              </a:rPr>
              <a:t>C</a:t>
            </a:r>
            <a:endParaRPr lang="it-IT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tencil" pitchFamily="82" charset="0"/>
            </a:endParaRPr>
          </a:p>
        </p:txBody>
      </p:sp>
      <p:pic>
        <p:nvPicPr>
          <p:cNvPr id="7" name="Picture 6" descr="dra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237288"/>
            <a:ext cx="533400" cy="404812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78488" y="6269038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hr-HR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www.fradragoljevar.com</a:t>
            </a:r>
            <a:endParaRPr lang="hr-H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5148263" y="3357563"/>
            <a:ext cx="38512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Jednom je Isus na nekome mjestu molio. Čim </a:t>
            </a:r>
            <a:r>
              <a:rPr lang="hr-HR" sz="3200" dirty="0" err="1"/>
              <a:t>presta</a:t>
            </a:r>
            <a:r>
              <a:rPr lang="hr-HR" sz="3200" dirty="0"/>
              <a:t>, reče mu jedan od učenika: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3075" name="Picture 21" descr="Copia di Francesco Bianchi Ferrari-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0" y="55895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/>
              <a:t>»Gospodine, nauči nas moliti kao što je i Ivan naučio svoje učenike.«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4099" name="Picture 5" descr="predica giovanni bats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345362" cy="5329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250825" y="3573463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3200" dirty="0">
                <a:latin typeface="Arial" charset="0"/>
              </a:rPr>
              <a:t> </a:t>
            </a:r>
            <a:r>
              <a:rPr lang="hr-HR" sz="3200" dirty="0"/>
              <a:t>On im reče: »Kad molite, govorite: Oče! Sveti se ime tvoje! </a:t>
            </a:r>
            <a:r>
              <a:rPr lang="it-IT" sz="3200" dirty="0" smtClean="0">
                <a:latin typeface="Arial" charset="0"/>
              </a:rPr>
              <a:t>,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5123" name="Picture 3" descr="Big_951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0" y="60928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3200" dirty="0"/>
              <a:t>Dođi kraljevstvo tvoje!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769100" cy="5734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5508625" y="4941888"/>
            <a:ext cx="349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Kruh naš svagdanji </a:t>
            </a:r>
            <a:r>
              <a:rPr lang="hr-HR" sz="3200" dirty="0" err="1"/>
              <a:t>daji</a:t>
            </a:r>
            <a:r>
              <a:rPr lang="hr-HR" sz="3200" dirty="0"/>
              <a:t> nam svaki dan!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0" y="551656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 </a:t>
            </a:r>
            <a:r>
              <a:rPr lang="hr-HR" sz="3200" dirty="0"/>
              <a:t>I otpusti nam grijehe naše: ta i mi otpuštamo svakom dužniku svojem!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5364163" y="4652963"/>
            <a:ext cx="327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I ne uvedi nas u napast!« 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9219" name="Picture 3" descr="partecipazione alla salvez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76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5219700" y="1196975"/>
            <a:ext cx="377983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/>
              <a:t>I reče im: »Tko to od vas ima ovakva prijatelja? Pođe k njemu o ponoći i rekne mu: ’Prijatelju, posudi mi tri kruha. Prijatelj mi se s puta svratio te nemam što staviti preda nj</a:t>
            </a:r>
            <a:r>
              <a:rPr lang="hr-HR" sz="3200" dirty="0" smtClean="0"/>
              <a:t>!’</a:t>
            </a:r>
            <a:endParaRPr lang="it-IT" sz="3200" dirty="0"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</a:endParaRPr>
          </a:p>
        </p:txBody>
      </p:sp>
      <p:pic>
        <p:nvPicPr>
          <p:cNvPr id="10243" name="Picture 6" descr="pitigliano febbraio 2007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18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298</Words>
  <Application>Microsoft Office PowerPoint</Application>
  <PresentationFormat>Prikaz na zaslonu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Struttura predefinita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 Drago</dc:creator>
  <cp:lastModifiedBy>fra Drago</cp:lastModifiedBy>
  <cp:revision>136</cp:revision>
  <dcterms:created xsi:type="dcterms:W3CDTF">2004-11-18T10:16:01Z</dcterms:created>
  <dcterms:modified xsi:type="dcterms:W3CDTF">2016-07-22T16:24:35Z</dcterms:modified>
</cp:coreProperties>
</file>